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305" r:id="rId4"/>
    <p:sldId id="307" r:id="rId5"/>
    <p:sldId id="306" r:id="rId6"/>
    <p:sldId id="308" r:id="rId7"/>
    <p:sldId id="309" r:id="rId8"/>
    <p:sldId id="310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327" r:id="rId26"/>
    <p:sldId id="328" r:id="rId27"/>
    <p:sldId id="329" r:id="rId28"/>
    <p:sldId id="330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0E063-8277-4032-A57D-58EAB4106AE2}" type="datetimeFigureOut">
              <a:rPr lang="en-US" smtClean="0"/>
              <a:pPr/>
              <a:t>7/5/2021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A90A-0FA7-401E-9947-28DE93A6BB30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0E063-8277-4032-A57D-58EAB4106AE2}" type="datetimeFigureOut">
              <a:rPr lang="en-US" smtClean="0"/>
              <a:pPr/>
              <a:t>7/5/2021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A90A-0FA7-401E-9947-28DE93A6BB30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0E063-8277-4032-A57D-58EAB4106AE2}" type="datetimeFigureOut">
              <a:rPr lang="en-US" smtClean="0"/>
              <a:pPr/>
              <a:t>7/5/2021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A90A-0FA7-401E-9947-28DE93A6BB30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0E063-8277-4032-A57D-58EAB4106AE2}" type="datetimeFigureOut">
              <a:rPr lang="en-US" smtClean="0"/>
              <a:pPr/>
              <a:t>7/5/2021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A90A-0FA7-401E-9947-28DE93A6BB30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0E063-8277-4032-A57D-58EAB4106AE2}" type="datetimeFigureOut">
              <a:rPr lang="en-US" smtClean="0"/>
              <a:pPr/>
              <a:t>7/5/2021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A90A-0FA7-401E-9947-28DE93A6BB30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0E063-8277-4032-A57D-58EAB4106AE2}" type="datetimeFigureOut">
              <a:rPr lang="en-US" smtClean="0"/>
              <a:pPr/>
              <a:t>7/5/2021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A90A-0FA7-401E-9947-28DE93A6BB30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0E063-8277-4032-A57D-58EAB4106AE2}" type="datetimeFigureOut">
              <a:rPr lang="en-US" smtClean="0"/>
              <a:pPr/>
              <a:t>7/5/2021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A90A-0FA7-401E-9947-28DE93A6BB30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0E063-8277-4032-A57D-58EAB4106AE2}" type="datetimeFigureOut">
              <a:rPr lang="en-US" smtClean="0"/>
              <a:pPr/>
              <a:t>7/5/2021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A90A-0FA7-401E-9947-28DE93A6BB30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0E063-8277-4032-A57D-58EAB4106AE2}" type="datetimeFigureOut">
              <a:rPr lang="en-US" smtClean="0"/>
              <a:pPr/>
              <a:t>7/5/2021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A90A-0FA7-401E-9947-28DE93A6BB30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0E063-8277-4032-A57D-58EAB4106AE2}" type="datetimeFigureOut">
              <a:rPr lang="en-US" smtClean="0"/>
              <a:pPr/>
              <a:t>7/5/2021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A90A-0FA7-401E-9947-28DE93A6BB30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0E063-8277-4032-A57D-58EAB4106AE2}" type="datetimeFigureOut">
              <a:rPr lang="en-US" smtClean="0"/>
              <a:pPr/>
              <a:t>7/5/2021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A90A-0FA7-401E-9947-28DE93A6BB30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0E063-8277-4032-A57D-58EAB4106AE2}" type="datetimeFigureOut">
              <a:rPr lang="en-US" smtClean="0"/>
              <a:pPr/>
              <a:t>7/5/2021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DA90A-0FA7-401E-9947-28DE93A6BB30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57232"/>
            <a:ext cx="8817717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85728"/>
            <a:ext cx="8408673" cy="6215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-71461"/>
            <a:ext cx="8010525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4829175"/>
            <a:ext cx="8353425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0042"/>
            <a:ext cx="9235913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lum contrast="20000"/>
          </a:blip>
          <a:srcRect/>
          <a:stretch>
            <a:fillRect/>
          </a:stretch>
        </p:blipFill>
        <p:spPr bwMode="auto">
          <a:xfrm>
            <a:off x="214282" y="214290"/>
            <a:ext cx="8929718" cy="6250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85728"/>
            <a:ext cx="9071197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57166"/>
            <a:ext cx="8645895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14290"/>
            <a:ext cx="8684724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00232" y="1285860"/>
            <a:ext cx="5000660" cy="5328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 l="22510" t="25390" r="42899" b="56055"/>
          <a:stretch>
            <a:fillRect/>
          </a:stretch>
        </p:blipFill>
        <p:spPr bwMode="auto">
          <a:xfrm>
            <a:off x="642910" y="214289"/>
            <a:ext cx="5643602" cy="1702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 l="31362" t="25586" r="30783" b="35421"/>
          <a:stretch>
            <a:fillRect/>
          </a:stretch>
        </p:blipFill>
        <p:spPr bwMode="auto">
          <a:xfrm>
            <a:off x="1857355" y="2000240"/>
            <a:ext cx="7218561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28604"/>
            <a:ext cx="9079846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214289"/>
            <a:ext cx="9144000" cy="6191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6763" y="242888"/>
            <a:ext cx="7610475" cy="637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auto">
          <a:xfrm>
            <a:off x="214282" y="0"/>
            <a:ext cx="8912103" cy="5857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6902" y="1285860"/>
            <a:ext cx="8997098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71480"/>
            <a:ext cx="8858280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14290"/>
            <a:ext cx="8371601" cy="6286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357166"/>
            <a:ext cx="7581230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428604"/>
            <a:ext cx="8182611" cy="507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571480"/>
            <a:ext cx="8408196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714488"/>
            <a:ext cx="8688405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2140" y="214290"/>
            <a:ext cx="8879720" cy="6429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8240" cy="6000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1988" y="242888"/>
            <a:ext cx="7820025" cy="637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0563" y="414338"/>
            <a:ext cx="7762875" cy="602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19766" t="20508" r="34760" b="36523"/>
          <a:stretch>
            <a:fillRect/>
          </a:stretch>
        </p:blipFill>
        <p:spPr bwMode="auto">
          <a:xfrm>
            <a:off x="0" y="714356"/>
            <a:ext cx="9144000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2013" y="100013"/>
            <a:ext cx="7419975" cy="665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28604"/>
            <a:ext cx="9109381" cy="5929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10902</TotalTime>
  <Words>0</Words>
  <Application>Microsoft Office PowerPoint</Application>
  <PresentationFormat>On-screen Show (4:3)</PresentationFormat>
  <Paragraphs>0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swaminaidu</dc:creator>
  <cp:lastModifiedBy>swaminaidu</cp:lastModifiedBy>
  <cp:revision>7</cp:revision>
  <dcterms:created xsi:type="dcterms:W3CDTF">2020-04-04T03:58:56Z</dcterms:created>
  <dcterms:modified xsi:type="dcterms:W3CDTF">2021-07-05T06:04:14Z</dcterms:modified>
</cp:coreProperties>
</file>